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797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774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342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43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700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867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96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76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343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120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900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0FE8B-F88F-4575-ACF1-F17A5266AA10}" type="datetimeFigureOut">
              <a:rPr lang="da-DK" smtClean="0"/>
              <a:t>19-02-2018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A696F-7984-4103-86D2-B5641AC65C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271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vinklet trekant 4"/>
          <p:cNvSpPr/>
          <p:nvPr/>
        </p:nvSpPr>
        <p:spPr>
          <a:xfrm flipH="1">
            <a:off x="2703737" y="2017814"/>
            <a:ext cx="1791315" cy="3067369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tvinklet trekant 5"/>
          <p:cNvSpPr/>
          <p:nvPr/>
        </p:nvSpPr>
        <p:spPr>
          <a:xfrm>
            <a:off x="4860032" y="2017814"/>
            <a:ext cx="1872208" cy="3067369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 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532189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Skærmshow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Company>OUH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Charlotte S H Rasmussen</dc:creator>
  <cp:lastModifiedBy>Charlotte S H Rasmussen</cp:lastModifiedBy>
  <cp:revision>1</cp:revision>
  <dcterms:created xsi:type="dcterms:W3CDTF">2018-02-19T12:54:40Z</dcterms:created>
  <dcterms:modified xsi:type="dcterms:W3CDTF">2018-02-19T12:59:18Z</dcterms:modified>
</cp:coreProperties>
</file>